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2" r:id="rId3"/>
    <p:sldId id="259" r:id="rId4"/>
    <p:sldId id="264" r:id="rId5"/>
    <p:sldId id="257" r:id="rId6"/>
    <p:sldId id="261" r:id="rId7"/>
    <p:sldId id="258"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iana Bryant" initials="AB" lastIdx="1" clrIdx="0">
    <p:extLst>
      <p:ext uri="{19B8F6BF-5375-455C-9EA6-DF929625EA0E}">
        <p15:presenceInfo xmlns:p15="http://schemas.microsoft.com/office/powerpoint/2012/main" userId="Ariana Bryan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7" d="100"/>
          <a:sy n="67" d="100"/>
        </p:scale>
        <p:origin x="6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456CA-8299-4BA3-A2E5-019F6A7E2A4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BDDD8BC-2BCC-4BE5-89B9-67F17F0A1E6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C5A256D-BA58-4BA3-9FB2-2CF89F8BF459}"/>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5" name="Footer Placeholder 4">
            <a:extLst>
              <a:ext uri="{FF2B5EF4-FFF2-40B4-BE49-F238E27FC236}">
                <a16:creationId xmlns:a16="http://schemas.microsoft.com/office/drawing/2014/main" id="{3A79BA79-E146-4B05-9D7D-E57F3A756E2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6596AE4-4F58-491B-A162-5FC12F058E9E}"/>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834833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31D97-BFF4-4331-A460-F9C2DF76647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F3BF24-D947-43F9-A955-108CEC128782}"/>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025A5A-235C-44DB-ABA6-096016011CB7}"/>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5" name="Footer Placeholder 4">
            <a:extLst>
              <a:ext uri="{FF2B5EF4-FFF2-40B4-BE49-F238E27FC236}">
                <a16:creationId xmlns:a16="http://schemas.microsoft.com/office/drawing/2014/main" id="{0A53DC5A-0079-4DE5-A2D1-1B1E95A4625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7CDDC6A-3128-4B79-9C44-FA7DA021E371}"/>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3273557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EC09F4-C6C9-4D2A-9D35-F95366AC944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16511A4-8349-41E5-BE7F-522B5CB94D0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52EC03-4086-4464-ACA9-C0DA8110CDED}"/>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5" name="Footer Placeholder 4">
            <a:extLst>
              <a:ext uri="{FF2B5EF4-FFF2-40B4-BE49-F238E27FC236}">
                <a16:creationId xmlns:a16="http://schemas.microsoft.com/office/drawing/2014/main" id="{DA804848-6C23-4708-ABE6-B897BDC06F3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2264196-C969-49A4-958C-03ED45534E74}"/>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1904952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78AB5-6798-463E-AA7C-35841DC1AE5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2568333-9588-4BD3-967B-4935B1D1DD0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8261E1-D4DD-4345-AAC3-AAFD685AC865}"/>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5" name="Footer Placeholder 4">
            <a:extLst>
              <a:ext uri="{FF2B5EF4-FFF2-40B4-BE49-F238E27FC236}">
                <a16:creationId xmlns:a16="http://schemas.microsoft.com/office/drawing/2014/main" id="{B5EA2FAA-F462-4202-8533-4197732FA71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3FA7D037-E814-4688-AC2A-0A355725C750}"/>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3498604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878B3-C7E8-4463-8B7E-6FE376748AB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16424C5-A27D-43A4-9EB9-A1F07C175D9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D146FC-6D4C-4949-8615-B33C3C8B2DF9}"/>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5" name="Footer Placeholder 4">
            <a:extLst>
              <a:ext uri="{FF2B5EF4-FFF2-40B4-BE49-F238E27FC236}">
                <a16:creationId xmlns:a16="http://schemas.microsoft.com/office/drawing/2014/main" id="{F35FB782-6BA9-49B4-86BA-53EFE1E1E8D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E2A154-0EEC-4940-A25F-AFCA4400E0DC}"/>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192913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D057E-D782-478A-9A1C-55C4922C235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9E4D7A-7715-4951-9A15-8C932983BE7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8C9A959-508C-4C22-9431-BE6C2C547A8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2F7C059-2608-4D1C-B79F-14265A4299DB}"/>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6" name="Footer Placeholder 5">
            <a:extLst>
              <a:ext uri="{FF2B5EF4-FFF2-40B4-BE49-F238E27FC236}">
                <a16:creationId xmlns:a16="http://schemas.microsoft.com/office/drawing/2014/main" id="{675B62B2-6294-4904-85F8-22C29AEEEE5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E918E67F-B62D-40F6-9546-B5396CBAD04F}"/>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382780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D0078-E206-4D35-9BB6-BDFB94B1F92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0BD62E-252F-42A3-A6B2-432A98948C0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C64FFC-22DD-4F1A-8A83-392928C6F5E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B9C1FA7-096B-4EE9-B598-A62A20D7A1C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527B5-4DE8-403B-ADC1-1383B88726B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8BB4CF-CDC2-4189-BE1B-4267FCC2AC90}"/>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8" name="Footer Placeholder 7">
            <a:extLst>
              <a:ext uri="{FF2B5EF4-FFF2-40B4-BE49-F238E27FC236}">
                <a16:creationId xmlns:a16="http://schemas.microsoft.com/office/drawing/2014/main" id="{804F11BF-703D-4958-A659-B9D31196E2B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2FACA854-2E2C-4C5C-A383-A026D0536D2F}"/>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1432667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10550-13EE-4740-A5AD-3EF2679537D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3675552-172E-46B0-A9B5-7F5990F48B2D}"/>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4" name="Footer Placeholder 3">
            <a:extLst>
              <a:ext uri="{FF2B5EF4-FFF2-40B4-BE49-F238E27FC236}">
                <a16:creationId xmlns:a16="http://schemas.microsoft.com/office/drawing/2014/main" id="{3B3162E8-A2B9-4AE2-A996-16D4A036097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D84B1291-256A-4C35-A46D-BB48851AB5E4}"/>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2380553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FB9D57-D637-4D42-B7AC-7E86A150F4D1}"/>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3" name="Footer Placeholder 2">
            <a:extLst>
              <a:ext uri="{FF2B5EF4-FFF2-40B4-BE49-F238E27FC236}">
                <a16:creationId xmlns:a16="http://schemas.microsoft.com/office/drawing/2014/main" id="{98E77FC1-A139-4D54-9CE2-3214A5AEC52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3839E7D-7D2A-41F5-AD4D-91B428AB7D6D}"/>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1917787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5A28-9FE3-4508-8640-08C3645D134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F01845-3CF0-4809-9493-A606FCD36DB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1AB5CF7-3901-4BD8-BD89-39D572D029A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76B2DC-0260-4276-8C8D-04EEC4936806}"/>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6" name="Footer Placeholder 5">
            <a:extLst>
              <a:ext uri="{FF2B5EF4-FFF2-40B4-BE49-F238E27FC236}">
                <a16:creationId xmlns:a16="http://schemas.microsoft.com/office/drawing/2014/main" id="{F7F7EC7A-C83E-4BC9-BCD9-BECB039A450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2F24D118-4E49-48A3-B1CD-0FC03DAE1FFA}"/>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143475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C2D5-BA25-4EA6-981E-A07D2C4AF7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428C21D-F0F6-40F2-9A57-F0F6365BBB9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6BC2E2B-AE89-4F1A-BAF3-CAE73EA6192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C82466-724A-4420-9ADB-F78CA11BC6C2}"/>
              </a:ext>
            </a:extLst>
          </p:cNvPr>
          <p:cNvSpPr>
            <a:spLocks noGrp="1"/>
          </p:cNvSpPr>
          <p:nvPr>
            <p:ph type="dt" sz="half" idx="10"/>
          </p:nvPr>
        </p:nvSpPr>
        <p:spPr>
          <a:xfrm>
            <a:off x="838200" y="6356350"/>
            <a:ext cx="2743200" cy="365125"/>
          </a:xfrm>
          <a:prstGeom prst="rect">
            <a:avLst/>
          </a:prstGeom>
        </p:spPr>
        <p:txBody>
          <a:bodyPr/>
          <a:lstStyle/>
          <a:p>
            <a:fld id="{C02FD714-09C5-4FAC-8063-E7BE59DED17A}" type="datetimeFigureOut">
              <a:rPr lang="en-GB" smtClean="0"/>
              <a:t>23/01/2020</a:t>
            </a:fld>
            <a:endParaRPr lang="en-GB"/>
          </a:p>
        </p:txBody>
      </p:sp>
      <p:sp>
        <p:nvSpPr>
          <p:cNvPr id="6" name="Footer Placeholder 5">
            <a:extLst>
              <a:ext uri="{FF2B5EF4-FFF2-40B4-BE49-F238E27FC236}">
                <a16:creationId xmlns:a16="http://schemas.microsoft.com/office/drawing/2014/main" id="{887EFE9E-0DEF-46C0-9CD5-E43ECCCB89E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4E6876E-377E-4643-8657-0E21220A5662}"/>
              </a:ext>
            </a:extLst>
          </p:cNvPr>
          <p:cNvSpPr>
            <a:spLocks noGrp="1"/>
          </p:cNvSpPr>
          <p:nvPr>
            <p:ph type="sldNum" sz="quarter" idx="12"/>
          </p:nvPr>
        </p:nvSpPr>
        <p:spPr>
          <a:xfrm>
            <a:off x="8610600" y="6356350"/>
            <a:ext cx="2743200" cy="365125"/>
          </a:xfrm>
          <a:prstGeom prst="rect">
            <a:avLst/>
          </a:prstGeom>
        </p:spPr>
        <p:txBody>
          <a:bodyPr/>
          <a:lstStyle/>
          <a:p>
            <a:fld id="{6692EFB3-3323-4BBB-994E-E6F3632A1641}" type="slidenum">
              <a:rPr lang="en-GB" smtClean="0"/>
              <a:t>‹#›</a:t>
            </a:fld>
            <a:endParaRPr lang="en-GB"/>
          </a:p>
        </p:txBody>
      </p:sp>
    </p:spTree>
    <p:extLst>
      <p:ext uri="{BB962C8B-B14F-4D97-AF65-F5344CB8AC3E}">
        <p14:creationId xmlns:p14="http://schemas.microsoft.com/office/powerpoint/2010/main" val="188766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2CC">
            <a:alpha val="25000"/>
          </a:srgb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984630-54A0-44F0-9342-DE6839FAA620}"/>
              </a:ext>
            </a:extLst>
          </p:cNvPr>
          <p:cNvSpPr/>
          <p:nvPr userDrawn="1"/>
        </p:nvSpPr>
        <p:spPr>
          <a:xfrm>
            <a:off x="0" y="6305879"/>
            <a:ext cx="12192000" cy="55212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descr="A picture containing food, light&#10;&#10;Description automatically generated">
            <a:extLst>
              <a:ext uri="{FF2B5EF4-FFF2-40B4-BE49-F238E27FC236}">
                <a16:creationId xmlns:a16="http://schemas.microsoft.com/office/drawing/2014/main" id="{A408EC5A-1149-49C9-9F81-C6A27DB3E8F4}"/>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23532" y="6347514"/>
            <a:ext cx="496694" cy="468849"/>
          </a:xfrm>
          <a:prstGeom prst="rect">
            <a:avLst/>
          </a:prstGeom>
        </p:spPr>
      </p:pic>
      <p:sp>
        <p:nvSpPr>
          <p:cNvPr id="10" name="TextBox 9">
            <a:extLst>
              <a:ext uri="{FF2B5EF4-FFF2-40B4-BE49-F238E27FC236}">
                <a16:creationId xmlns:a16="http://schemas.microsoft.com/office/drawing/2014/main" id="{4D6F48EF-FD5F-4356-AD9B-6F0A9EEFA525}"/>
              </a:ext>
            </a:extLst>
          </p:cNvPr>
          <p:cNvSpPr txBox="1"/>
          <p:nvPr userDrawn="1"/>
        </p:nvSpPr>
        <p:spPr>
          <a:xfrm>
            <a:off x="620226" y="6428049"/>
            <a:ext cx="5753686" cy="307777"/>
          </a:xfrm>
          <a:prstGeom prst="rect">
            <a:avLst/>
          </a:prstGeom>
          <a:noFill/>
        </p:spPr>
        <p:txBody>
          <a:bodyPr wrap="square" rtlCol="0">
            <a:spAutoFit/>
          </a:bodyPr>
          <a:lstStyle/>
          <a:p>
            <a:r>
              <a:rPr lang="en-GB" sz="1400" dirty="0">
                <a:solidFill>
                  <a:schemeClr val="accent6">
                    <a:lumMod val="50000"/>
                  </a:schemeClr>
                </a:solidFill>
                <a:latin typeface="Verdana" panose="020B0604030504040204" pitchFamily="34" charset="0"/>
                <a:ea typeface="Verdana" panose="020B0604030504040204" pitchFamily="34" charset="0"/>
              </a:rPr>
              <a:t>Seventh-Day Adventist Church, Kettering</a:t>
            </a:r>
          </a:p>
        </p:txBody>
      </p:sp>
      <p:sp>
        <p:nvSpPr>
          <p:cNvPr id="11" name="TextBox 10">
            <a:extLst>
              <a:ext uri="{FF2B5EF4-FFF2-40B4-BE49-F238E27FC236}">
                <a16:creationId xmlns:a16="http://schemas.microsoft.com/office/drawing/2014/main" id="{61357531-A898-4E4E-8FBA-6DCB9EFB4910}"/>
              </a:ext>
            </a:extLst>
          </p:cNvPr>
          <p:cNvSpPr txBox="1"/>
          <p:nvPr userDrawn="1"/>
        </p:nvSpPr>
        <p:spPr>
          <a:xfrm>
            <a:off x="8684455" y="6437427"/>
            <a:ext cx="3432517" cy="307777"/>
          </a:xfrm>
          <a:prstGeom prst="rect">
            <a:avLst/>
          </a:prstGeom>
          <a:noFill/>
        </p:spPr>
        <p:txBody>
          <a:bodyPr wrap="square" rtlCol="0">
            <a:spAutoFit/>
          </a:bodyPr>
          <a:lstStyle/>
          <a:p>
            <a:endParaRPr lang="en-GB" sz="1400" dirty="0">
              <a:solidFill>
                <a:schemeClr val="accent6">
                  <a:lumMod val="50000"/>
                </a:schemeClr>
              </a:solidFill>
            </a:endParaRPr>
          </a:p>
        </p:txBody>
      </p:sp>
    </p:spTree>
    <p:extLst>
      <p:ext uri="{BB962C8B-B14F-4D97-AF65-F5344CB8AC3E}">
        <p14:creationId xmlns:p14="http://schemas.microsoft.com/office/powerpoint/2010/main" val="2576116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upport.office.com/en-us/article/combining-colors-in-powerpoint-%E2%80%93-mistakes-to-avoid-555e1689-85a7-4b2e-aa89-db5270528852"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8.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ariana.bryant@gmai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C06F8D-E2B9-4E81-BFE5-C3774C0CA115}"/>
              </a:ext>
            </a:extLst>
          </p:cNvPr>
          <p:cNvSpPr>
            <a:spLocks noGrp="1"/>
          </p:cNvSpPr>
          <p:nvPr>
            <p:ph type="title"/>
          </p:nvPr>
        </p:nvSpPr>
        <p:spPr>
          <a:xfrm>
            <a:off x="490536" y="4652708"/>
            <a:ext cx="10371297" cy="1375581"/>
          </a:xfrm>
        </p:spPr>
        <p:txBody>
          <a:bodyPr/>
          <a:lstStyle/>
          <a:p>
            <a:pPr algn="ctr"/>
            <a:r>
              <a:rPr lang="en-GB" sz="2800" b="1" dirty="0">
                <a:solidFill>
                  <a:schemeClr val="accent6">
                    <a:lumMod val="50000"/>
                  </a:schemeClr>
                </a:solidFill>
                <a:latin typeface="Verdana" panose="020B0604030504040204" pitchFamily="34" charset="0"/>
                <a:ea typeface="Verdana" panose="020B0604030504040204" pitchFamily="34" charset="0"/>
              </a:rPr>
              <a:t>This is a template &amp; tutorial with recommendations on creating your next presentation for Kettering SDA Church. </a:t>
            </a:r>
            <a:endParaRPr lang="en-GB" sz="3200" dirty="0">
              <a:solidFill>
                <a:schemeClr val="accent6">
                  <a:lumMod val="50000"/>
                </a:schemeClr>
              </a:solidFill>
              <a:latin typeface="Verdana" panose="020B0604030504040204" pitchFamily="34" charset="0"/>
              <a:ea typeface="Verdana" panose="020B0604030504040204" pitchFamily="34" charset="0"/>
            </a:endParaRPr>
          </a:p>
        </p:txBody>
      </p:sp>
      <p:pic>
        <p:nvPicPr>
          <p:cNvPr id="1026" name="Picture 2">
            <a:extLst>
              <a:ext uri="{FF2B5EF4-FFF2-40B4-BE49-F238E27FC236}">
                <a16:creationId xmlns:a16="http://schemas.microsoft.com/office/drawing/2014/main" id="{B5C6BADB-F82C-460B-854E-C9C1551964A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56063" y="156955"/>
            <a:ext cx="6197876" cy="4161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211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C06F8D-E2B9-4E81-BFE5-C3774C0CA115}"/>
              </a:ext>
            </a:extLst>
          </p:cNvPr>
          <p:cNvSpPr>
            <a:spLocks noGrp="1"/>
          </p:cNvSpPr>
          <p:nvPr>
            <p:ph type="title"/>
          </p:nvPr>
        </p:nvSpPr>
        <p:spPr>
          <a:xfrm>
            <a:off x="952604" y="552450"/>
            <a:ext cx="9715500" cy="1809926"/>
          </a:xfrm>
        </p:spPr>
        <p:txBody>
          <a:bodyPr/>
          <a:lstStyle/>
          <a:p>
            <a:r>
              <a:rPr lang="en-GB" sz="2400" dirty="0">
                <a:solidFill>
                  <a:schemeClr val="accent6">
                    <a:lumMod val="50000"/>
                  </a:schemeClr>
                </a:solidFill>
                <a:latin typeface="Verdana" panose="020B0604030504040204" pitchFamily="34" charset="0"/>
                <a:ea typeface="Verdana" panose="020B0604030504040204" pitchFamily="34" charset="0"/>
              </a:rPr>
              <a:t>Please use this template for correct settings in your next presentation. </a:t>
            </a:r>
            <a:r>
              <a:rPr lang="en-GB" sz="2000" dirty="0">
                <a:solidFill>
                  <a:schemeClr val="accent6">
                    <a:lumMod val="50000"/>
                  </a:schemeClr>
                </a:solidFill>
                <a:latin typeface="Verdana" panose="020B0604030504040204" pitchFamily="34" charset="0"/>
                <a:ea typeface="Verdana" panose="020B0604030504040204" pitchFamily="34" charset="0"/>
              </a:rPr>
              <a:t>(You can delete these slides and start again.)</a:t>
            </a:r>
            <a:br>
              <a:rPr lang="en-GB" sz="2000" dirty="0">
                <a:solidFill>
                  <a:schemeClr val="accent6">
                    <a:lumMod val="50000"/>
                  </a:schemeClr>
                </a:solidFill>
                <a:latin typeface="Verdana" panose="020B0604030504040204" pitchFamily="34" charset="0"/>
                <a:ea typeface="Verdana" panose="020B0604030504040204" pitchFamily="34" charset="0"/>
              </a:rPr>
            </a:br>
            <a:br>
              <a:rPr lang="en-GB" sz="1800" dirty="0">
                <a:solidFill>
                  <a:schemeClr val="accent6">
                    <a:lumMod val="50000"/>
                  </a:schemeClr>
                </a:solidFill>
                <a:latin typeface="Verdana" panose="020B0604030504040204" pitchFamily="34" charset="0"/>
                <a:ea typeface="Verdana" panose="020B0604030504040204" pitchFamily="34" charset="0"/>
              </a:rPr>
            </a:br>
            <a:r>
              <a:rPr lang="en-GB" sz="1800" dirty="0">
                <a:solidFill>
                  <a:schemeClr val="accent6">
                    <a:lumMod val="50000"/>
                  </a:schemeClr>
                </a:solidFill>
                <a:latin typeface="Verdana" panose="020B0604030504040204" pitchFamily="34" charset="0"/>
                <a:ea typeface="Verdana" panose="020B0604030504040204" pitchFamily="34" charset="0"/>
              </a:rPr>
              <a:t>Firstly, to know how to make the best presentation for the church please start this PowerPoint. If you are not sure how, please follow the below instructions:</a:t>
            </a:r>
            <a:br>
              <a:rPr lang="en-GB" sz="1800" dirty="0">
                <a:solidFill>
                  <a:schemeClr val="accent6">
                    <a:lumMod val="50000"/>
                  </a:schemeClr>
                </a:solidFill>
                <a:latin typeface="Verdana" panose="020B0604030504040204" pitchFamily="34" charset="0"/>
                <a:ea typeface="Verdana" panose="020B0604030504040204" pitchFamily="34" charset="0"/>
              </a:rPr>
            </a:br>
            <a:endParaRPr lang="en-GB" sz="2400" dirty="0">
              <a:solidFill>
                <a:schemeClr val="accent6">
                  <a:lumMod val="50000"/>
                </a:schemeClr>
              </a:solidFill>
              <a:latin typeface="Verdana" panose="020B0604030504040204" pitchFamily="34" charset="0"/>
              <a:ea typeface="Verdana" panose="020B0604030504040204" pitchFamily="34" charset="0"/>
            </a:endParaRPr>
          </a:p>
        </p:txBody>
      </p:sp>
      <p:sp>
        <p:nvSpPr>
          <p:cNvPr id="14" name="Content Placeholder 13">
            <a:extLst>
              <a:ext uri="{FF2B5EF4-FFF2-40B4-BE49-F238E27FC236}">
                <a16:creationId xmlns:a16="http://schemas.microsoft.com/office/drawing/2014/main" id="{C49DD35C-A9E6-4271-A691-F58DCF590142}"/>
              </a:ext>
            </a:extLst>
          </p:cNvPr>
          <p:cNvSpPr>
            <a:spLocks noGrp="1"/>
          </p:cNvSpPr>
          <p:nvPr>
            <p:ph idx="1"/>
          </p:nvPr>
        </p:nvSpPr>
        <p:spPr>
          <a:xfrm>
            <a:off x="766763" y="2362376"/>
            <a:ext cx="4943681" cy="4351338"/>
          </a:xfrm>
        </p:spPr>
        <p:txBody>
          <a:bodyPr/>
          <a:lstStyle/>
          <a:p>
            <a:r>
              <a:rPr lang="en-GB" sz="2400" dirty="0">
                <a:solidFill>
                  <a:schemeClr val="accent6">
                    <a:lumMod val="50000"/>
                  </a:schemeClr>
                </a:solidFill>
              </a:rPr>
              <a:t>Please start this presentation by holding down “</a:t>
            </a:r>
            <a:r>
              <a:rPr lang="en-GB" sz="2400" dirty="0" err="1">
                <a:solidFill>
                  <a:schemeClr val="accent6">
                    <a:lumMod val="50000"/>
                  </a:schemeClr>
                </a:solidFill>
              </a:rPr>
              <a:t>fn</a:t>
            </a:r>
            <a:r>
              <a:rPr lang="en-GB" sz="2400" dirty="0">
                <a:solidFill>
                  <a:schemeClr val="accent6">
                    <a:lumMod val="50000"/>
                  </a:schemeClr>
                </a:solidFill>
              </a:rPr>
              <a:t>” + pressing “f5” keys</a:t>
            </a:r>
          </a:p>
          <a:p>
            <a:r>
              <a:rPr lang="en-GB" sz="2400" dirty="0">
                <a:solidFill>
                  <a:schemeClr val="accent6">
                    <a:lumMod val="50000"/>
                  </a:schemeClr>
                </a:solidFill>
              </a:rPr>
              <a:t>Alternatively go to Slide Show and select “From Beginning” , the same icon can be found in the bottom right of the window</a:t>
            </a:r>
          </a:p>
          <a:p>
            <a:r>
              <a:rPr lang="en-GB" sz="2400" dirty="0">
                <a:solidFill>
                  <a:schemeClr val="accent6">
                    <a:lumMod val="50000"/>
                  </a:schemeClr>
                </a:solidFill>
              </a:rPr>
              <a:t>Continue to click your mouse or use the left and right arrows on your keyboard to bring up the next point until the end of the presentation</a:t>
            </a:r>
          </a:p>
        </p:txBody>
      </p:sp>
      <p:pic>
        <p:nvPicPr>
          <p:cNvPr id="16" name="Picture 15">
            <a:extLst>
              <a:ext uri="{FF2B5EF4-FFF2-40B4-BE49-F238E27FC236}">
                <a16:creationId xmlns:a16="http://schemas.microsoft.com/office/drawing/2014/main" id="{BA543C77-1D05-49DB-BCE9-1EAB59178BE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96090" y="2400299"/>
            <a:ext cx="5468913" cy="1107696"/>
          </a:xfrm>
          <a:prstGeom prst="rect">
            <a:avLst/>
          </a:prstGeom>
        </p:spPr>
      </p:pic>
      <p:pic>
        <p:nvPicPr>
          <p:cNvPr id="17" name="Picture 16">
            <a:extLst>
              <a:ext uri="{FF2B5EF4-FFF2-40B4-BE49-F238E27FC236}">
                <a16:creationId xmlns:a16="http://schemas.microsoft.com/office/drawing/2014/main" id="{FDC39DFB-62E9-4B5E-973B-B33DFBD5E4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5910" y="3547215"/>
            <a:ext cx="4410302" cy="1028753"/>
          </a:xfrm>
          <a:prstGeom prst="rect">
            <a:avLst/>
          </a:prstGeom>
        </p:spPr>
      </p:pic>
    </p:spTree>
    <p:extLst>
      <p:ext uri="{BB962C8B-B14F-4D97-AF65-F5344CB8AC3E}">
        <p14:creationId xmlns:p14="http://schemas.microsoft.com/office/powerpoint/2010/main" val="2726741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C06F8D-E2B9-4E81-BFE5-C3774C0CA115}"/>
              </a:ext>
            </a:extLst>
          </p:cNvPr>
          <p:cNvSpPr>
            <a:spLocks noGrp="1"/>
          </p:cNvSpPr>
          <p:nvPr>
            <p:ph type="title"/>
          </p:nvPr>
        </p:nvSpPr>
        <p:spPr>
          <a:xfrm>
            <a:off x="1086047" y="440784"/>
            <a:ext cx="9029305" cy="933478"/>
          </a:xfrm>
        </p:spPr>
        <p:txBody>
          <a:bodyPr/>
          <a:lstStyle/>
          <a:p>
            <a:r>
              <a:rPr lang="en-GB" sz="2800" dirty="0">
                <a:solidFill>
                  <a:schemeClr val="accent6">
                    <a:lumMod val="50000"/>
                  </a:schemeClr>
                </a:solidFill>
                <a:latin typeface="Verdana" panose="020B0604030504040204" pitchFamily="34" charset="0"/>
                <a:ea typeface="Verdana" panose="020B0604030504040204" pitchFamily="34" charset="0"/>
              </a:rPr>
              <a:t>Please ensure the following for your presentation:   </a:t>
            </a:r>
            <a:r>
              <a:rPr lang="en-GB" sz="2800" b="1" dirty="0">
                <a:solidFill>
                  <a:schemeClr val="accent6">
                    <a:lumMod val="50000"/>
                  </a:schemeClr>
                </a:solidFill>
                <a:latin typeface="Verdana" panose="020B0604030504040204" pitchFamily="34" charset="0"/>
                <a:ea typeface="Verdana" panose="020B0604030504040204" pitchFamily="34" charset="0"/>
              </a:rPr>
              <a:t>TEXT</a:t>
            </a:r>
            <a:r>
              <a:rPr lang="en-GB" sz="2800" dirty="0">
                <a:solidFill>
                  <a:schemeClr val="accent6">
                    <a:lumMod val="50000"/>
                  </a:schemeClr>
                </a:solidFill>
                <a:latin typeface="Verdana" panose="020B0604030504040204" pitchFamily="34" charset="0"/>
                <a:ea typeface="Verdana" panose="020B0604030504040204" pitchFamily="34" charset="0"/>
              </a:rPr>
              <a:t> </a:t>
            </a:r>
          </a:p>
        </p:txBody>
      </p:sp>
      <p:sp>
        <p:nvSpPr>
          <p:cNvPr id="7" name="Content Placeholder 6">
            <a:extLst>
              <a:ext uri="{FF2B5EF4-FFF2-40B4-BE49-F238E27FC236}">
                <a16:creationId xmlns:a16="http://schemas.microsoft.com/office/drawing/2014/main" id="{CC5786E8-A76A-4B16-9177-1F396782564E}"/>
              </a:ext>
            </a:extLst>
          </p:cNvPr>
          <p:cNvSpPr>
            <a:spLocks noGrp="1"/>
          </p:cNvSpPr>
          <p:nvPr>
            <p:ph idx="1"/>
          </p:nvPr>
        </p:nvSpPr>
        <p:spPr>
          <a:xfrm>
            <a:off x="1018780" y="1359975"/>
            <a:ext cx="10230132" cy="4814283"/>
          </a:xfrm>
        </p:spPr>
        <p:txBody>
          <a:bodyPr/>
          <a:lstStyle/>
          <a:p>
            <a:r>
              <a:rPr lang="en-GB" sz="2400" dirty="0">
                <a:solidFill>
                  <a:schemeClr val="accent6">
                    <a:lumMod val="50000"/>
                  </a:schemeClr>
                </a:solidFill>
                <a:latin typeface="Verdana" panose="020B0604030504040204" pitchFamily="34" charset="0"/>
                <a:ea typeface="Verdana" panose="020B0604030504040204" pitchFamily="34" charset="0"/>
              </a:rPr>
              <a:t>Verdana or </a:t>
            </a:r>
            <a:r>
              <a:rPr lang="en-GB" sz="2400" dirty="0">
                <a:solidFill>
                  <a:schemeClr val="accent4">
                    <a:lumMod val="75000"/>
                  </a:schemeClr>
                </a:solidFill>
                <a:ea typeface="Verdana" panose="020B0604030504040204" pitchFamily="34" charset="0"/>
              </a:rPr>
              <a:t>Calibri</a:t>
            </a:r>
            <a:r>
              <a:rPr lang="en-GB" sz="2400" dirty="0">
                <a:solidFill>
                  <a:schemeClr val="accent6">
                    <a:lumMod val="50000"/>
                  </a:schemeClr>
                </a:solidFill>
                <a:latin typeface="Verdana" panose="020B0604030504040204" pitchFamily="34" charset="0"/>
                <a:ea typeface="Verdana" panose="020B0604030504040204" pitchFamily="34" charset="0"/>
              </a:rPr>
              <a:t> font for all text</a:t>
            </a:r>
          </a:p>
          <a:p>
            <a:r>
              <a:rPr lang="en-GB" sz="2400" dirty="0">
                <a:solidFill>
                  <a:schemeClr val="accent6">
                    <a:lumMod val="50000"/>
                  </a:schemeClr>
                </a:solidFill>
                <a:latin typeface="Verdana" panose="020B0604030504040204" pitchFamily="34" charset="0"/>
                <a:ea typeface="Verdana" panose="020B0604030504040204" pitchFamily="34" charset="0"/>
              </a:rPr>
              <a:t>Verdana text size should be no smaller than 20pt  (this is 20pt)</a:t>
            </a:r>
          </a:p>
          <a:p>
            <a:r>
              <a:rPr lang="en-GB" dirty="0">
                <a:solidFill>
                  <a:schemeClr val="accent4">
                    <a:lumMod val="75000"/>
                  </a:schemeClr>
                </a:solidFill>
                <a:ea typeface="Verdana" panose="020B0604030504040204" pitchFamily="34" charset="0"/>
              </a:rPr>
              <a:t>Calibri text size should be no smaller than 28pt (as this)</a:t>
            </a:r>
          </a:p>
          <a:p>
            <a:r>
              <a:rPr lang="en-GB" sz="2400" dirty="0">
                <a:solidFill>
                  <a:schemeClr val="accent6">
                    <a:lumMod val="50000"/>
                  </a:schemeClr>
                </a:solidFill>
                <a:latin typeface="Verdana" panose="020B0604030504040204" pitchFamily="34" charset="0"/>
                <a:ea typeface="Verdana" panose="020B0604030504040204" pitchFamily="34" charset="0"/>
              </a:rPr>
              <a:t>Keep your text to short bullet points where possible </a:t>
            </a:r>
          </a:p>
          <a:p>
            <a:r>
              <a:rPr lang="en-GB" sz="2400" dirty="0">
                <a:solidFill>
                  <a:schemeClr val="accent6">
                    <a:lumMod val="50000"/>
                  </a:schemeClr>
                </a:solidFill>
                <a:latin typeface="Verdana" panose="020B0604030504040204" pitchFamily="34" charset="0"/>
                <a:ea typeface="Verdana" panose="020B0604030504040204" pitchFamily="34" charset="0"/>
              </a:rPr>
              <a:t>For Bible texts, ensure clearly defined verse numbers</a:t>
            </a:r>
          </a:p>
          <a:p>
            <a:r>
              <a:rPr lang="en-GB" sz="2400" dirty="0">
                <a:solidFill>
                  <a:schemeClr val="accent6">
                    <a:lumMod val="50000"/>
                  </a:schemeClr>
                </a:solidFill>
                <a:latin typeface="Verdana" panose="020B0604030504040204" pitchFamily="34" charset="0"/>
                <a:ea typeface="Verdana" panose="020B0604030504040204" pitchFamily="34" charset="0"/>
              </a:rPr>
              <a:t>Use points as cues and support to your presentation, not as a script. (unless bible texts)</a:t>
            </a:r>
          </a:p>
          <a:p>
            <a:r>
              <a:rPr lang="en-GB" sz="2400" dirty="0">
                <a:solidFill>
                  <a:schemeClr val="accent6">
                    <a:lumMod val="50000"/>
                  </a:schemeClr>
                </a:solidFill>
                <a:latin typeface="Verdana" panose="020B0604030504040204" pitchFamily="34" charset="0"/>
                <a:ea typeface="Verdana" panose="020B0604030504040204" pitchFamily="34" charset="0"/>
              </a:rPr>
              <a:t>With bible texts do not try to cram a large reading onto one slide. Instead spread verses across multiple slides to ensure easy reading from the congregation. Make sure you credit the Bible you have taken the text from and the year of publication (on every slide of excerpts). </a:t>
            </a:r>
          </a:p>
          <a:p>
            <a:endParaRPr lang="en-GB" sz="1800" dirty="0">
              <a:solidFill>
                <a:schemeClr val="accent6">
                  <a:lumMod val="50000"/>
                </a:schemeClr>
              </a:solidFill>
              <a:latin typeface="Verdana" panose="020B0604030504040204" pitchFamily="34" charset="0"/>
              <a:ea typeface="Verdana" panose="020B0604030504040204" pitchFamily="34" charset="0"/>
            </a:endParaRPr>
          </a:p>
          <a:p>
            <a:endParaRPr lang="en-GB" sz="1800" dirty="0">
              <a:solidFill>
                <a:schemeClr val="accent6">
                  <a:lumMod val="50000"/>
                </a:schemeClr>
              </a:solidFill>
              <a:latin typeface="Verdana" panose="020B0604030504040204" pitchFamily="34" charset="0"/>
              <a:ea typeface="Verdana" panose="020B0604030504040204" pitchFamily="34" charset="0"/>
            </a:endParaRPr>
          </a:p>
          <a:p>
            <a:endParaRPr lang="en-GB" sz="1800" dirty="0">
              <a:solidFill>
                <a:schemeClr val="accent6">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1814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C06F8D-E2B9-4E81-BFE5-C3774C0CA115}"/>
              </a:ext>
            </a:extLst>
          </p:cNvPr>
          <p:cNvSpPr>
            <a:spLocks noGrp="1"/>
          </p:cNvSpPr>
          <p:nvPr>
            <p:ph type="title"/>
          </p:nvPr>
        </p:nvSpPr>
        <p:spPr>
          <a:xfrm>
            <a:off x="1295400" y="440784"/>
            <a:ext cx="9534130" cy="835566"/>
          </a:xfrm>
        </p:spPr>
        <p:txBody>
          <a:bodyPr/>
          <a:lstStyle/>
          <a:p>
            <a:r>
              <a:rPr lang="en-GB" sz="2800" dirty="0">
                <a:solidFill>
                  <a:schemeClr val="accent6">
                    <a:lumMod val="50000"/>
                  </a:schemeClr>
                </a:solidFill>
                <a:latin typeface="Verdana" panose="020B0604030504040204" pitchFamily="34" charset="0"/>
                <a:ea typeface="Verdana" panose="020B0604030504040204" pitchFamily="34" charset="0"/>
              </a:rPr>
              <a:t>Please ensure the following for your presentation:</a:t>
            </a:r>
            <a:br>
              <a:rPr lang="en-GB" sz="2800" dirty="0">
                <a:solidFill>
                  <a:schemeClr val="accent6">
                    <a:lumMod val="50000"/>
                  </a:schemeClr>
                </a:solidFill>
                <a:latin typeface="Verdana" panose="020B0604030504040204" pitchFamily="34" charset="0"/>
                <a:ea typeface="Verdana" panose="020B0604030504040204" pitchFamily="34" charset="0"/>
              </a:rPr>
            </a:br>
            <a:r>
              <a:rPr lang="en-GB" sz="2800" b="1" dirty="0">
                <a:solidFill>
                  <a:schemeClr val="accent6">
                    <a:lumMod val="50000"/>
                  </a:schemeClr>
                </a:solidFill>
                <a:latin typeface="Verdana" panose="020B0604030504040204" pitchFamily="34" charset="0"/>
                <a:ea typeface="Verdana" panose="020B0604030504040204" pitchFamily="34" charset="0"/>
              </a:rPr>
              <a:t>Margins</a:t>
            </a:r>
            <a:endParaRPr lang="en-GB" sz="2800" dirty="0">
              <a:solidFill>
                <a:schemeClr val="accent6">
                  <a:lumMod val="50000"/>
                </a:schemeClr>
              </a:solidFill>
              <a:latin typeface="Verdana" panose="020B0604030504040204" pitchFamily="34" charset="0"/>
              <a:ea typeface="Verdana" panose="020B0604030504040204" pitchFamily="34" charset="0"/>
            </a:endParaRPr>
          </a:p>
        </p:txBody>
      </p:sp>
      <p:sp>
        <p:nvSpPr>
          <p:cNvPr id="7" name="Content Placeholder 6">
            <a:extLst>
              <a:ext uri="{FF2B5EF4-FFF2-40B4-BE49-F238E27FC236}">
                <a16:creationId xmlns:a16="http://schemas.microsoft.com/office/drawing/2014/main" id="{CC5786E8-A76A-4B16-9177-1F396782564E}"/>
              </a:ext>
            </a:extLst>
          </p:cNvPr>
          <p:cNvSpPr>
            <a:spLocks noGrp="1"/>
          </p:cNvSpPr>
          <p:nvPr>
            <p:ph idx="1"/>
          </p:nvPr>
        </p:nvSpPr>
        <p:spPr>
          <a:xfrm>
            <a:off x="1295401" y="1456177"/>
            <a:ext cx="9163050" cy="1510861"/>
          </a:xfrm>
        </p:spPr>
        <p:txBody>
          <a:bodyPr/>
          <a:lstStyle/>
          <a:p>
            <a:r>
              <a:rPr lang="en-GB" sz="2400" dirty="0">
                <a:solidFill>
                  <a:schemeClr val="accent6">
                    <a:lumMod val="50000"/>
                  </a:schemeClr>
                </a:solidFill>
                <a:latin typeface="Verdana" panose="020B0604030504040204" pitchFamily="34" charset="0"/>
                <a:ea typeface="Verdana" panose="020B0604030504040204" pitchFamily="34" charset="0"/>
              </a:rPr>
              <a:t>Try and keep any text within a perimeter as seen as the red line on this slide. </a:t>
            </a:r>
          </a:p>
          <a:p>
            <a:r>
              <a:rPr lang="en-GB" sz="2400" dirty="0">
                <a:solidFill>
                  <a:schemeClr val="accent6">
                    <a:lumMod val="50000"/>
                  </a:schemeClr>
                </a:solidFill>
                <a:latin typeface="Verdana" panose="020B0604030504040204" pitchFamily="34" charset="0"/>
                <a:ea typeface="Verdana" panose="020B0604030504040204" pitchFamily="34" charset="0"/>
              </a:rPr>
              <a:t>This keeps any text from being hard to read as it becomes near to the edge of the screen.  </a:t>
            </a:r>
          </a:p>
        </p:txBody>
      </p:sp>
      <p:sp>
        <p:nvSpPr>
          <p:cNvPr id="2" name="Rectangle 1">
            <a:extLst>
              <a:ext uri="{FF2B5EF4-FFF2-40B4-BE49-F238E27FC236}">
                <a16:creationId xmlns:a16="http://schemas.microsoft.com/office/drawing/2014/main" id="{9CDFAF4C-9E08-4827-968C-805565793D75}"/>
              </a:ext>
            </a:extLst>
          </p:cNvPr>
          <p:cNvSpPr/>
          <p:nvPr/>
        </p:nvSpPr>
        <p:spPr>
          <a:xfrm>
            <a:off x="766763" y="440784"/>
            <a:ext cx="10596562" cy="586476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261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5039BB-CFC3-43A4-9F6F-97D1E71B18EF}"/>
              </a:ext>
            </a:extLst>
          </p:cNvPr>
          <p:cNvSpPr/>
          <p:nvPr/>
        </p:nvSpPr>
        <p:spPr>
          <a:xfrm>
            <a:off x="1094588" y="4497962"/>
            <a:ext cx="2694504" cy="45990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ent Placeholder 6">
            <a:extLst>
              <a:ext uri="{FF2B5EF4-FFF2-40B4-BE49-F238E27FC236}">
                <a16:creationId xmlns:a16="http://schemas.microsoft.com/office/drawing/2014/main" id="{CC5786E8-A76A-4B16-9177-1F396782564E}"/>
              </a:ext>
            </a:extLst>
          </p:cNvPr>
          <p:cNvSpPr>
            <a:spLocks noGrp="1"/>
          </p:cNvSpPr>
          <p:nvPr>
            <p:ph idx="1"/>
          </p:nvPr>
        </p:nvSpPr>
        <p:spPr>
          <a:xfrm>
            <a:off x="814390" y="1165672"/>
            <a:ext cx="10691798" cy="5087498"/>
          </a:xfrm>
        </p:spPr>
        <p:txBody>
          <a:bodyPr/>
          <a:lstStyle/>
          <a:p>
            <a:r>
              <a:rPr lang="en-GB" sz="2400" dirty="0">
                <a:solidFill>
                  <a:schemeClr val="accent6">
                    <a:lumMod val="50000"/>
                  </a:schemeClr>
                </a:solidFill>
                <a:latin typeface="Verdana" panose="020B0604030504040204" pitchFamily="34" charset="0"/>
                <a:ea typeface="Verdana" panose="020B0604030504040204" pitchFamily="34" charset="0"/>
              </a:rPr>
              <a:t>To make this accessible to everyone it is important to keep your colour palette simple.</a:t>
            </a:r>
          </a:p>
          <a:p>
            <a:r>
              <a:rPr lang="en-GB" sz="2400" dirty="0">
                <a:solidFill>
                  <a:schemeClr val="accent6">
                    <a:lumMod val="50000"/>
                  </a:schemeClr>
                </a:solidFill>
                <a:latin typeface="Verdana" panose="020B0604030504040204" pitchFamily="34" charset="0"/>
                <a:ea typeface="Verdana" panose="020B0604030504040204" pitchFamily="34" charset="0"/>
              </a:rPr>
              <a:t>Use differentiating colours between the text and the background. Remember, some people are colour blind so think of darkest shades on light. E.g. this </a:t>
            </a:r>
            <a:r>
              <a:rPr lang="en-GB" sz="2400" b="1" dirty="0">
                <a:solidFill>
                  <a:srgbClr val="002060"/>
                </a:solidFill>
                <a:latin typeface="Verdana" panose="020B0604030504040204" pitchFamily="34" charset="0"/>
                <a:ea typeface="Verdana" panose="020B0604030504040204" pitchFamily="34" charset="0"/>
              </a:rPr>
              <a:t>Dark Navy </a:t>
            </a:r>
            <a:r>
              <a:rPr lang="en-GB" sz="2400" dirty="0">
                <a:solidFill>
                  <a:schemeClr val="accent6">
                    <a:lumMod val="50000"/>
                  </a:schemeClr>
                </a:solidFill>
                <a:latin typeface="Verdana" panose="020B0604030504040204" pitchFamily="34" charset="0"/>
                <a:ea typeface="Verdana" panose="020B0604030504040204" pitchFamily="34" charset="0"/>
              </a:rPr>
              <a:t>or dark green on white. </a:t>
            </a:r>
          </a:p>
          <a:p>
            <a:r>
              <a:rPr lang="en-GB" sz="2400" dirty="0">
                <a:solidFill>
                  <a:schemeClr val="accent6">
                    <a:lumMod val="50000"/>
                  </a:schemeClr>
                </a:solidFill>
                <a:latin typeface="Verdana" panose="020B0604030504040204" pitchFamily="34" charset="0"/>
                <a:ea typeface="Verdana" panose="020B0604030504040204" pitchFamily="34" charset="0"/>
              </a:rPr>
              <a:t>Please avoid using black background unless the text is clear, at least 30pt in size and bolded in white. Dark Navy is a good alternative as it gives less glare.  This is only really  recommended for headings or short quotes/verses. </a:t>
            </a:r>
          </a:p>
          <a:p>
            <a:r>
              <a:rPr lang="en-GB" sz="3000" b="1" dirty="0">
                <a:solidFill>
                  <a:schemeClr val="bg1"/>
                </a:solidFill>
                <a:latin typeface="Verdana" panose="020B0604030504040204" pitchFamily="34" charset="0"/>
                <a:ea typeface="Verdana" panose="020B0604030504040204" pitchFamily="34" charset="0"/>
              </a:rPr>
              <a:t>Such as this </a:t>
            </a:r>
            <a:r>
              <a:rPr lang="en-GB" sz="3000" b="1" dirty="0">
                <a:solidFill>
                  <a:schemeClr val="bg1"/>
                </a:solidFill>
                <a:highlight>
                  <a:srgbClr val="000000"/>
                </a:highlight>
                <a:latin typeface="Verdana" panose="020B0604030504040204" pitchFamily="34" charset="0"/>
                <a:ea typeface="Verdana" panose="020B0604030504040204" pitchFamily="34" charset="0"/>
              </a:rPr>
              <a:t>example</a:t>
            </a:r>
          </a:p>
          <a:p>
            <a:r>
              <a:rPr lang="en-GB" sz="2400" dirty="0">
                <a:solidFill>
                  <a:schemeClr val="accent6">
                    <a:lumMod val="50000"/>
                  </a:schemeClr>
                </a:solidFill>
                <a:latin typeface="Verdana" panose="020B0604030504040204" pitchFamily="34" charset="0"/>
                <a:ea typeface="Verdana" panose="020B0604030504040204" pitchFamily="34" charset="0"/>
              </a:rPr>
              <a:t>You can also use a soft pale background as the one on this template. This helps viewers who suffer from glare when reading black text on white backgrounds. </a:t>
            </a:r>
            <a:r>
              <a:rPr lang="en-GB" sz="2400" dirty="0">
                <a:solidFill>
                  <a:schemeClr val="bg1"/>
                </a:solidFill>
                <a:latin typeface="Verdana" panose="020B0604030504040204" pitchFamily="34" charset="0"/>
                <a:ea typeface="Verdana" panose="020B0604030504040204" pitchFamily="34" charset="0"/>
              </a:rPr>
              <a:t>e</a:t>
            </a:r>
            <a:endParaRPr lang="en-GB" sz="2400" dirty="0">
              <a:solidFill>
                <a:schemeClr val="accent6">
                  <a:lumMod val="50000"/>
                </a:schemeClr>
              </a:solidFill>
              <a:latin typeface="Verdana" panose="020B0604030504040204" pitchFamily="34" charset="0"/>
              <a:ea typeface="Verdana" panose="020B0604030504040204" pitchFamily="34" charset="0"/>
            </a:endParaRPr>
          </a:p>
        </p:txBody>
      </p:sp>
      <p:sp>
        <p:nvSpPr>
          <p:cNvPr id="6" name="Title 5">
            <a:extLst>
              <a:ext uri="{FF2B5EF4-FFF2-40B4-BE49-F238E27FC236}">
                <a16:creationId xmlns:a16="http://schemas.microsoft.com/office/drawing/2014/main" id="{37C06F8D-E2B9-4E81-BFE5-C3774C0CA115}"/>
              </a:ext>
            </a:extLst>
          </p:cNvPr>
          <p:cNvSpPr>
            <a:spLocks noGrp="1"/>
          </p:cNvSpPr>
          <p:nvPr>
            <p:ph type="title"/>
          </p:nvPr>
        </p:nvSpPr>
        <p:spPr>
          <a:xfrm>
            <a:off x="1208883" y="434874"/>
            <a:ext cx="9491267" cy="905856"/>
          </a:xfrm>
        </p:spPr>
        <p:txBody>
          <a:bodyPr/>
          <a:lstStyle/>
          <a:p>
            <a:r>
              <a:rPr lang="en-GB" sz="2800" dirty="0">
                <a:solidFill>
                  <a:schemeClr val="accent6">
                    <a:lumMod val="50000"/>
                  </a:schemeClr>
                </a:solidFill>
                <a:latin typeface="Verdana" panose="020B0604030504040204" pitchFamily="34" charset="0"/>
                <a:ea typeface="Verdana" panose="020B0604030504040204" pitchFamily="34" charset="0"/>
              </a:rPr>
              <a:t>Please ensure the following for your presentation:</a:t>
            </a:r>
            <a:br>
              <a:rPr lang="en-GB" sz="2800" dirty="0">
                <a:solidFill>
                  <a:schemeClr val="accent6">
                    <a:lumMod val="50000"/>
                  </a:schemeClr>
                </a:solidFill>
                <a:latin typeface="Verdana" panose="020B0604030504040204" pitchFamily="34" charset="0"/>
                <a:ea typeface="Verdana" panose="020B0604030504040204" pitchFamily="34" charset="0"/>
              </a:rPr>
            </a:br>
            <a:r>
              <a:rPr lang="en-GB" sz="2800" b="1" dirty="0">
                <a:solidFill>
                  <a:schemeClr val="accent6">
                    <a:lumMod val="50000"/>
                  </a:schemeClr>
                </a:solidFill>
                <a:latin typeface="Verdana" panose="020B0604030504040204" pitchFamily="34" charset="0"/>
                <a:ea typeface="Verdana" panose="020B0604030504040204" pitchFamily="34" charset="0"/>
              </a:rPr>
              <a:t>Colour</a:t>
            </a:r>
            <a:r>
              <a:rPr lang="en-GB" sz="2800" dirty="0">
                <a:solidFill>
                  <a:schemeClr val="accent6">
                    <a:lumMod val="50000"/>
                  </a:schemeClr>
                </a:solidFill>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656086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C06F8D-E2B9-4E81-BFE5-C3774C0CA115}"/>
              </a:ext>
            </a:extLst>
          </p:cNvPr>
          <p:cNvSpPr>
            <a:spLocks noGrp="1"/>
          </p:cNvSpPr>
          <p:nvPr>
            <p:ph type="title"/>
          </p:nvPr>
        </p:nvSpPr>
        <p:spPr>
          <a:xfrm>
            <a:off x="1285876" y="406873"/>
            <a:ext cx="9534130" cy="835566"/>
          </a:xfrm>
        </p:spPr>
        <p:txBody>
          <a:bodyPr/>
          <a:lstStyle/>
          <a:p>
            <a:r>
              <a:rPr lang="en-GB" sz="2800" dirty="0">
                <a:solidFill>
                  <a:schemeClr val="accent6">
                    <a:lumMod val="50000"/>
                  </a:schemeClr>
                </a:solidFill>
                <a:latin typeface="Verdana" panose="020B0604030504040204" pitchFamily="34" charset="0"/>
                <a:ea typeface="Verdana" panose="020B0604030504040204" pitchFamily="34" charset="0"/>
              </a:rPr>
              <a:t>Please ensure the following for your presentation:</a:t>
            </a:r>
            <a:br>
              <a:rPr lang="en-GB" sz="2800" dirty="0">
                <a:solidFill>
                  <a:schemeClr val="accent6">
                    <a:lumMod val="50000"/>
                  </a:schemeClr>
                </a:solidFill>
                <a:latin typeface="Verdana" panose="020B0604030504040204" pitchFamily="34" charset="0"/>
                <a:ea typeface="Verdana" panose="020B0604030504040204" pitchFamily="34" charset="0"/>
              </a:rPr>
            </a:br>
            <a:r>
              <a:rPr lang="en-GB" sz="2800" b="1" dirty="0">
                <a:solidFill>
                  <a:schemeClr val="accent6">
                    <a:lumMod val="50000"/>
                  </a:schemeClr>
                </a:solidFill>
                <a:latin typeface="Verdana" panose="020B0604030504040204" pitchFamily="34" charset="0"/>
                <a:ea typeface="Verdana" panose="020B0604030504040204" pitchFamily="34" charset="0"/>
              </a:rPr>
              <a:t>Colour</a:t>
            </a:r>
            <a:r>
              <a:rPr lang="en-GB" sz="2800" dirty="0">
                <a:solidFill>
                  <a:schemeClr val="accent6">
                    <a:lumMod val="50000"/>
                  </a:schemeClr>
                </a:solidFill>
                <a:latin typeface="Verdana" panose="020B0604030504040204" pitchFamily="34" charset="0"/>
                <a:ea typeface="Verdana" panose="020B0604030504040204" pitchFamily="34" charset="0"/>
              </a:rPr>
              <a:t> </a:t>
            </a:r>
          </a:p>
        </p:txBody>
      </p:sp>
      <p:sp>
        <p:nvSpPr>
          <p:cNvPr id="7" name="Content Placeholder 6">
            <a:extLst>
              <a:ext uri="{FF2B5EF4-FFF2-40B4-BE49-F238E27FC236}">
                <a16:creationId xmlns:a16="http://schemas.microsoft.com/office/drawing/2014/main" id="{CC5786E8-A76A-4B16-9177-1F396782564E}"/>
              </a:ext>
            </a:extLst>
          </p:cNvPr>
          <p:cNvSpPr>
            <a:spLocks noGrp="1"/>
          </p:cNvSpPr>
          <p:nvPr>
            <p:ph idx="1"/>
          </p:nvPr>
        </p:nvSpPr>
        <p:spPr>
          <a:xfrm>
            <a:off x="1285876" y="1284735"/>
            <a:ext cx="9620248" cy="1099115"/>
          </a:xfrm>
        </p:spPr>
        <p:txBody>
          <a:bodyPr/>
          <a:lstStyle/>
          <a:p>
            <a:r>
              <a:rPr lang="en-GB" sz="2400" dirty="0">
                <a:solidFill>
                  <a:schemeClr val="accent6">
                    <a:lumMod val="50000"/>
                  </a:schemeClr>
                </a:solidFill>
                <a:latin typeface="Verdana" panose="020B0604030504040204" pitchFamily="34" charset="0"/>
                <a:ea typeface="Verdana" panose="020B0604030504040204" pitchFamily="34" charset="0"/>
              </a:rPr>
              <a:t>See the excerpt below from Microsoft office advice on presentation text to background colours: </a:t>
            </a:r>
          </a:p>
        </p:txBody>
      </p:sp>
      <p:pic>
        <p:nvPicPr>
          <p:cNvPr id="4" name="Picture 3">
            <a:extLst>
              <a:ext uri="{FF2B5EF4-FFF2-40B4-BE49-F238E27FC236}">
                <a16:creationId xmlns:a16="http://schemas.microsoft.com/office/drawing/2014/main" id="{8536C55F-90D9-437C-874A-51DA74D71C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1471" y="2130728"/>
            <a:ext cx="6244722" cy="3751465"/>
          </a:xfrm>
          <a:prstGeom prst="rect">
            <a:avLst/>
          </a:prstGeom>
          <a:solidFill>
            <a:srgbClr val="002060"/>
          </a:solidFill>
          <a:ln w="9525">
            <a:solidFill>
              <a:srgbClr val="002060"/>
            </a:solidFill>
          </a:ln>
        </p:spPr>
      </p:pic>
      <p:sp>
        <p:nvSpPr>
          <p:cNvPr id="8" name="TextBox 7">
            <a:extLst>
              <a:ext uri="{FF2B5EF4-FFF2-40B4-BE49-F238E27FC236}">
                <a16:creationId xmlns:a16="http://schemas.microsoft.com/office/drawing/2014/main" id="{98ED9EE9-C093-4EBF-B810-FD3E70BD6E6A}"/>
              </a:ext>
            </a:extLst>
          </p:cNvPr>
          <p:cNvSpPr txBox="1"/>
          <p:nvPr/>
        </p:nvSpPr>
        <p:spPr>
          <a:xfrm>
            <a:off x="7200901" y="2709863"/>
            <a:ext cx="3476230" cy="2031325"/>
          </a:xfrm>
          <a:prstGeom prst="rect">
            <a:avLst/>
          </a:prstGeom>
          <a:noFill/>
        </p:spPr>
        <p:txBody>
          <a:bodyPr wrap="square" rtlCol="0">
            <a:spAutoFit/>
          </a:bodyPr>
          <a:lstStyle/>
          <a:p>
            <a:r>
              <a:rPr lang="en-GB" dirty="0">
                <a:solidFill>
                  <a:schemeClr val="accent6">
                    <a:lumMod val="50000"/>
                  </a:schemeClr>
                </a:solidFill>
              </a:rPr>
              <a:t>To read the full advice article please follow this link: </a:t>
            </a:r>
            <a:r>
              <a:rPr lang="en-GB" dirty="0">
                <a:hlinkClick r:id="rId3"/>
              </a:rPr>
              <a:t>https://support.office.com/en-us/article/combining-colors-in-powerpoint-%E2%80%93-mistakes-to-avoid-555e1689-85a7-4b2e-aa89-db5270528852</a:t>
            </a:r>
            <a:endParaRPr lang="en-GB" dirty="0"/>
          </a:p>
        </p:txBody>
      </p:sp>
    </p:spTree>
    <p:extLst>
      <p:ext uri="{BB962C8B-B14F-4D97-AF65-F5344CB8AC3E}">
        <p14:creationId xmlns:p14="http://schemas.microsoft.com/office/powerpoint/2010/main" val="336191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100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C06F8D-E2B9-4E81-BFE5-C3774C0CA115}"/>
              </a:ext>
            </a:extLst>
          </p:cNvPr>
          <p:cNvSpPr>
            <a:spLocks noGrp="1"/>
          </p:cNvSpPr>
          <p:nvPr>
            <p:ph type="title"/>
          </p:nvPr>
        </p:nvSpPr>
        <p:spPr>
          <a:xfrm>
            <a:off x="938211" y="308279"/>
            <a:ext cx="9153525" cy="1039509"/>
          </a:xfrm>
        </p:spPr>
        <p:txBody>
          <a:bodyPr/>
          <a:lstStyle/>
          <a:p>
            <a:pPr algn="ctr"/>
            <a:r>
              <a:rPr lang="en-GB" sz="3200" dirty="0">
                <a:solidFill>
                  <a:schemeClr val="accent6">
                    <a:lumMod val="50000"/>
                  </a:schemeClr>
                </a:solidFill>
                <a:latin typeface="Verdana" panose="020B0604030504040204" pitchFamily="34" charset="0"/>
                <a:ea typeface="Verdana" panose="020B0604030504040204" pitchFamily="34" charset="0"/>
              </a:rPr>
              <a:t>Please ensure the following for your presentation: </a:t>
            </a:r>
          </a:p>
        </p:txBody>
      </p:sp>
      <p:sp>
        <p:nvSpPr>
          <p:cNvPr id="7" name="Content Placeholder 6">
            <a:extLst>
              <a:ext uri="{FF2B5EF4-FFF2-40B4-BE49-F238E27FC236}">
                <a16:creationId xmlns:a16="http://schemas.microsoft.com/office/drawing/2014/main" id="{CC5786E8-A76A-4B16-9177-1F396782564E}"/>
              </a:ext>
            </a:extLst>
          </p:cNvPr>
          <p:cNvSpPr>
            <a:spLocks noGrp="1"/>
          </p:cNvSpPr>
          <p:nvPr>
            <p:ph idx="1"/>
          </p:nvPr>
        </p:nvSpPr>
        <p:spPr>
          <a:xfrm>
            <a:off x="466739" y="1157294"/>
            <a:ext cx="3911226" cy="5100637"/>
          </a:xfrm>
        </p:spPr>
        <p:txBody>
          <a:bodyPr/>
          <a:lstStyle/>
          <a:p>
            <a:r>
              <a:rPr lang="en-GB" sz="2000" dirty="0">
                <a:solidFill>
                  <a:schemeClr val="accent6">
                    <a:lumMod val="50000"/>
                  </a:schemeClr>
                </a:solidFill>
                <a:latin typeface="Verdana" panose="020B0604030504040204" pitchFamily="34" charset="0"/>
                <a:ea typeface="Verdana" panose="020B0604030504040204" pitchFamily="34" charset="0"/>
              </a:rPr>
              <a:t>Design set-up/slide size ratio should be 16:9, as set in this template (see Fig.1) </a:t>
            </a:r>
          </a:p>
          <a:p>
            <a:r>
              <a:rPr lang="en-GB" sz="2000" dirty="0">
                <a:solidFill>
                  <a:schemeClr val="accent6">
                    <a:lumMod val="50000"/>
                  </a:schemeClr>
                </a:solidFill>
                <a:latin typeface="Verdana" panose="020B0604030504040204" pitchFamily="34" charset="0"/>
                <a:ea typeface="Verdana" panose="020B0604030504040204" pitchFamily="34" charset="0"/>
              </a:rPr>
              <a:t>When you save your presentation, please save it as .pptx (see video 1, click image to start ) </a:t>
            </a:r>
          </a:p>
          <a:p>
            <a:r>
              <a:rPr lang="en-GB" sz="2000" dirty="0">
                <a:solidFill>
                  <a:schemeClr val="accent6">
                    <a:lumMod val="50000"/>
                  </a:schemeClr>
                </a:solidFill>
                <a:latin typeface="Verdana" panose="020B0604030504040204" pitchFamily="34" charset="0"/>
                <a:ea typeface="Verdana" panose="020B0604030504040204" pitchFamily="34" charset="0"/>
              </a:rPr>
              <a:t>or PowerPoint show: .</a:t>
            </a:r>
            <a:r>
              <a:rPr lang="en-GB" sz="2000" dirty="0" err="1">
                <a:solidFill>
                  <a:schemeClr val="accent6">
                    <a:lumMod val="50000"/>
                  </a:schemeClr>
                </a:solidFill>
                <a:latin typeface="Verdana" panose="020B0604030504040204" pitchFamily="34" charset="0"/>
                <a:ea typeface="Verdana" panose="020B0604030504040204" pitchFamily="34" charset="0"/>
              </a:rPr>
              <a:t>ppsx</a:t>
            </a:r>
            <a:r>
              <a:rPr lang="en-GB" sz="2000" dirty="0">
                <a:solidFill>
                  <a:schemeClr val="accent6">
                    <a:lumMod val="50000"/>
                  </a:schemeClr>
                </a:solidFill>
                <a:latin typeface="Verdana" panose="020B0604030504040204" pitchFamily="34" charset="0"/>
                <a:ea typeface="Verdana" panose="020B0604030504040204" pitchFamily="34" charset="0"/>
              </a:rPr>
              <a:t> (see </a:t>
            </a:r>
            <a:r>
              <a:rPr lang="en-GB" sz="2000" dirty="0" err="1">
                <a:solidFill>
                  <a:schemeClr val="accent6">
                    <a:lumMod val="50000"/>
                  </a:schemeClr>
                </a:solidFill>
                <a:latin typeface="Verdana" panose="020B0604030504040204" pitchFamily="34" charset="0"/>
                <a:ea typeface="Verdana" panose="020B0604030504040204" pitchFamily="34" charset="0"/>
              </a:rPr>
              <a:t>see</a:t>
            </a:r>
            <a:r>
              <a:rPr lang="en-GB" sz="2000" dirty="0">
                <a:solidFill>
                  <a:schemeClr val="accent6">
                    <a:lumMod val="50000"/>
                  </a:schemeClr>
                </a:solidFill>
                <a:latin typeface="Verdana" panose="020B0604030504040204" pitchFamily="34" charset="0"/>
                <a:ea typeface="Verdana" panose="020B0604030504040204" pitchFamily="34" charset="0"/>
              </a:rPr>
              <a:t> video 2, click image to start )</a:t>
            </a:r>
          </a:p>
          <a:p>
            <a:r>
              <a:rPr lang="en-GB" sz="2000" dirty="0">
                <a:solidFill>
                  <a:schemeClr val="accent6">
                    <a:lumMod val="50000"/>
                  </a:schemeClr>
                </a:solidFill>
                <a:latin typeface="Verdana" panose="020B0604030504040204" pitchFamily="34" charset="0"/>
                <a:ea typeface="Verdana" panose="020B0604030504040204" pitchFamily="34" charset="0"/>
              </a:rPr>
              <a:t>Save presentation onto a USB stick only and hand into AV team (AV station   at the back of the Sanctuary with the Computer)</a:t>
            </a:r>
          </a:p>
          <a:p>
            <a:pPr marL="0" indent="0">
              <a:buNone/>
            </a:pPr>
            <a:endParaRPr lang="en-GB" sz="2000" dirty="0">
              <a:solidFill>
                <a:schemeClr val="accent6">
                  <a:lumMod val="50000"/>
                </a:schemeClr>
              </a:solidFill>
              <a:latin typeface="Verdana" panose="020B0604030504040204" pitchFamily="34" charset="0"/>
              <a:ea typeface="Verdana" panose="020B0604030504040204" pitchFamily="34" charset="0"/>
            </a:endParaRPr>
          </a:p>
          <a:p>
            <a:endParaRPr lang="en-GB" sz="2000" dirty="0">
              <a:solidFill>
                <a:schemeClr val="accent6">
                  <a:lumMod val="50000"/>
                </a:schemeClr>
              </a:solidFill>
              <a:latin typeface="Verdana" panose="020B0604030504040204" pitchFamily="34" charset="0"/>
              <a:ea typeface="Verdana" panose="020B0604030504040204" pitchFamily="34" charset="0"/>
            </a:endParaRPr>
          </a:p>
          <a:p>
            <a:endParaRPr lang="en-GB" sz="2000" dirty="0">
              <a:solidFill>
                <a:schemeClr val="accent6">
                  <a:lumMod val="50000"/>
                </a:schemeClr>
              </a:solidFill>
              <a:latin typeface="Verdana" panose="020B0604030504040204" pitchFamily="34" charset="0"/>
              <a:ea typeface="Verdana" panose="020B0604030504040204" pitchFamily="34" charset="0"/>
            </a:endParaRPr>
          </a:p>
        </p:txBody>
      </p:sp>
      <p:grpSp>
        <p:nvGrpSpPr>
          <p:cNvPr id="2" name="Group 1">
            <a:extLst>
              <a:ext uri="{FF2B5EF4-FFF2-40B4-BE49-F238E27FC236}">
                <a16:creationId xmlns:a16="http://schemas.microsoft.com/office/drawing/2014/main" id="{9C5A98ED-316A-49F3-A6BB-90A3175054D7}"/>
              </a:ext>
            </a:extLst>
          </p:cNvPr>
          <p:cNvGrpSpPr/>
          <p:nvPr/>
        </p:nvGrpSpPr>
        <p:grpSpPr>
          <a:xfrm>
            <a:off x="4311102" y="1582315"/>
            <a:ext cx="7190250" cy="4211638"/>
            <a:chOff x="4697344" y="1513681"/>
            <a:chExt cx="7190250" cy="4211638"/>
          </a:xfrm>
        </p:grpSpPr>
        <p:pic>
          <p:nvPicPr>
            <p:cNvPr id="8" name="Picture 7">
              <a:extLst>
                <a:ext uri="{FF2B5EF4-FFF2-40B4-BE49-F238E27FC236}">
                  <a16:creationId xmlns:a16="http://schemas.microsoft.com/office/drawing/2014/main" id="{E6CEF9DD-6700-40CB-AAE1-0F145360429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697344" y="1513681"/>
              <a:ext cx="7190250" cy="3830638"/>
            </a:xfrm>
            <a:prstGeom prst="rect">
              <a:avLst/>
            </a:prstGeom>
            <a:ln w="19050">
              <a:solidFill>
                <a:schemeClr val="accent6">
                  <a:lumMod val="50000"/>
                </a:schemeClr>
              </a:solidFill>
            </a:ln>
          </p:spPr>
        </p:pic>
        <p:sp>
          <p:nvSpPr>
            <p:cNvPr id="9" name="TextBox 8">
              <a:extLst>
                <a:ext uri="{FF2B5EF4-FFF2-40B4-BE49-F238E27FC236}">
                  <a16:creationId xmlns:a16="http://schemas.microsoft.com/office/drawing/2014/main" id="{F5E33F88-F04A-4C46-830B-A3F7FE7C2791}"/>
                </a:ext>
              </a:extLst>
            </p:cNvPr>
            <p:cNvSpPr txBox="1"/>
            <p:nvPr/>
          </p:nvSpPr>
          <p:spPr>
            <a:xfrm>
              <a:off x="4891087" y="5344319"/>
              <a:ext cx="1457325" cy="381000"/>
            </a:xfrm>
            <a:prstGeom prst="rect">
              <a:avLst/>
            </a:prstGeom>
            <a:noFill/>
            <a:ln w="19050">
              <a:solidFill>
                <a:schemeClr val="tx1"/>
              </a:solidFill>
            </a:ln>
          </p:spPr>
          <p:txBody>
            <a:bodyPr wrap="square" rtlCol="0">
              <a:spAutoFit/>
            </a:bodyPr>
            <a:lstStyle/>
            <a:p>
              <a:r>
                <a:rPr lang="en-GB" dirty="0">
                  <a:solidFill>
                    <a:schemeClr val="accent6">
                      <a:lumMod val="50000"/>
                    </a:schemeClr>
                  </a:solidFill>
                </a:rPr>
                <a:t>Figure 1</a:t>
              </a:r>
            </a:p>
          </p:txBody>
        </p:sp>
      </p:grpSp>
      <p:grpSp>
        <p:nvGrpSpPr>
          <p:cNvPr id="3" name="Group 2">
            <a:extLst>
              <a:ext uri="{FF2B5EF4-FFF2-40B4-BE49-F238E27FC236}">
                <a16:creationId xmlns:a16="http://schemas.microsoft.com/office/drawing/2014/main" id="{BA24E925-BEFE-425A-88D6-B2553C2BEF48}"/>
              </a:ext>
            </a:extLst>
          </p:cNvPr>
          <p:cNvGrpSpPr/>
          <p:nvPr/>
        </p:nvGrpSpPr>
        <p:grpSpPr>
          <a:xfrm>
            <a:off x="4311102" y="1582315"/>
            <a:ext cx="7202127" cy="4203418"/>
            <a:chOff x="5426007" y="1444793"/>
            <a:chExt cx="7202127" cy="4203418"/>
          </a:xfrm>
        </p:grpSpPr>
        <p:pic>
          <p:nvPicPr>
            <p:cNvPr id="11" name="Screen Recording 10">
              <a:hlinkClick r:id="" action="ppaction://media"/>
              <a:extLst>
                <a:ext uri="{FF2B5EF4-FFF2-40B4-BE49-F238E27FC236}">
                  <a16:creationId xmlns:a16="http://schemas.microsoft.com/office/drawing/2014/main" id="{564949F5-EEF8-4B45-9262-7D31218C662D}"/>
                </a:ext>
              </a:extLst>
            </p:cNvPr>
            <p:cNvPicPr>
              <a:picLocks noChangeAspect="1"/>
            </p:cNvPicPr>
            <p:nvPr>
              <a:videoFile r:link="rId1"/>
              <p:extLst>
                <p:ext uri="{DAA4B4D4-6D71-4841-9C94-3DE7FCFB9230}">
                  <p14:media xmlns:p14="http://schemas.microsoft.com/office/powerpoint/2010/main" r:embed="rId3">
                    <p14:trim st="2974" end="8630.5"/>
                  </p14:media>
                </p:ext>
              </p:extLst>
            </p:nvPr>
          </p:nvPicPr>
          <p:blipFill>
            <a:blip r:embed="rId6"/>
            <a:stretch>
              <a:fillRect/>
            </a:stretch>
          </p:blipFill>
          <p:spPr>
            <a:xfrm>
              <a:off x="5426007" y="1444793"/>
              <a:ext cx="7202127" cy="3721099"/>
            </a:xfrm>
            <a:prstGeom prst="rect">
              <a:avLst/>
            </a:prstGeom>
            <a:ln w="19050">
              <a:solidFill>
                <a:srgbClr val="C00000"/>
              </a:solidFill>
            </a:ln>
          </p:spPr>
        </p:pic>
        <p:sp>
          <p:nvSpPr>
            <p:cNvPr id="10" name="TextBox 9">
              <a:extLst>
                <a:ext uri="{FF2B5EF4-FFF2-40B4-BE49-F238E27FC236}">
                  <a16:creationId xmlns:a16="http://schemas.microsoft.com/office/drawing/2014/main" id="{D8A4FD30-8D3C-4F49-81BA-B6793C88B8F9}"/>
                </a:ext>
              </a:extLst>
            </p:cNvPr>
            <p:cNvSpPr txBox="1"/>
            <p:nvPr/>
          </p:nvSpPr>
          <p:spPr>
            <a:xfrm>
              <a:off x="5619750" y="5267211"/>
              <a:ext cx="1457325" cy="381000"/>
            </a:xfrm>
            <a:prstGeom prst="rect">
              <a:avLst/>
            </a:prstGeom>
            <a:noFill/>
            <a:ln w="19050">
              <a:solidFill>
                <a:srgbClr val="C00000"/>
              </a:solidFill>
            </a:ln>
          </p:spPr>
          <p:txBody>
            <a:bodyPr wrap="square" rtlCol="0">
              <a:spAutoFit/>
            </a:bodyPr>
            <a:lstStyle/>
            <a:p>
              <a:r>
                <a:rPr lang="en-GB" dirty="0">
                  <a:solidFill>
                    <a:schemeClr val="accent6">
                      <a:lumMod val="50000"/>
                    </a:schemeClr>
                  </a:solidFill>
                </a:rPr>
                <a:t>Video 1</a:t>
              </a:r>
            </a:p>
          </p:txBody>
        </p:sp>
      </p:grpSp>
      <p:grpSp>
        <p:nvGrpSpPr>
          <p:cNvPr id="4" name="Group 3">
            <a:extLst>
              <a:ext uri="{FF2B5EF4-FFF2-40B4-BE49-F238E27FC236}">
                <a16:creationId xmlns:a16="http://schemas.microsoft.com/office/drawing/2014/main" id="{96F99384-37D4-430D-9595-28A4C725B566}"/>
              </a:ext>
            </a:extLst>
          </p:cNvPr>
          <p:cNvGrpSpPr/>
          <p:nvPr/>
        </p:nvGrpSpPr>
        <p:grpSpPr>
          <a:xfrm>
            <a:off x="4311103" y="1582315"/>
            <a:ext cx="7202126" cy="4215748"/>
            <a:chOff x="444365" y="3248214"/>
            <a:chExt cx="7202126" cy="4215748"/>
          </a:xfrm>
        </p:grpSpPr>
        <p:pic>
          <p:nvPicPr>
            <p:cNvPr id="12" name="Screen Recording 11">
              <a:hlinkClick r:id="" action="ppaction://media"/>
              <a:extLst>
                <a:ext uri="{FF2B5EF4-FFF2-40B4-BE49-F238E27FC236}">
                  <a16:creationId xmlns:a16="http://schemas.microsoft.com/office/drawing/2014/main" id="{C64C33F1-5CF2-4E6B-BFB2-09983BBABA6D}"/>
                </a:ext>
              </a:extLst>
            </p:cNvPr>
            <p:cNvPicPr>
              <a:picLocks noChangeAspect="1"/>
            </p:cNvPicPr>
            <p:nvPr>
              <a:videoFile r:link="rId1"/>
              <p:extLst>
                <p:ext uri="{DAA4B4D4-6D71-4841-9C94-3DE7FCFB9230}">
                  <p14:media xmlns:p14="http://schemas.microsoft.com/office/powerpoint/2010/main" r:embed="rId2">
                    <p14:trim st="54622" end="6450.8"/>
                  </p14:media>
                </p:ext>
              </p:extLst>
            </p:nvPr>
          </p:nvPicPr>
          <p:blipFill>
            <a:blip r:embed="rId7"/>
            <a:stretch>
              <a:fillRect/>
            </a:stretch>
          </p:blipFill>
          <p:spPr>
            <a:xfrm>
              <a:off x="444365" y="3248214"/>
              <a:ext cx="7202126" cy="3721098"/>
            </a:xfrm>
            <a:prstGeom prst="rect">
              <a:avLst/>
            </a:prstGeom>
            <a:ln w="19050">
              <a:solidFill>
                <a:srgbClr val="7030A0"/>
              </a:solidFill>
            </a:ln>
          </p:spPr>
        </p:pic>
        <p:sp>
          <p:nvSpPr>
            <p:cNvPr id="13" name="TextBox 12">
              <a:extLst>
                <a:ext uri="{FF2B5EF4-FFF2-40B4-BE49-F238E27FC236}">
                  <a16:creationId xmlns:a16="http://schemas.microsoft.com/office/drawing/2014/main" id="{F173A006-BC18-4017-A822-D28A573A4B3F}"/>
                </a:ext>
              </a:extLst>
            </p:cNvPr>
            <p:cNvSpPr txBox="1"/>
            <p:nvPr/>
          </p:nvSpPr>
          <p:spPr>
            <a:xfrm>
              <a:off x="624993" y="7082962"/>
              <a:ext cx="1457325" cy="381000"/>
            </a:xfrm>
            <a:prstGeom prst="rect">
              <a:avLst/>
            </a:prstGeom>
            <a:noFill/>
            <a:ln w="19050">
              <a:solidFill>
                <a:srgbClr val="7030A0"/>
              </a:solidFill>
            </a:ln>
          </p:spPr>
          <p:txBody>
            <a:bodyPr wrap="square" rtlCol="0">
              <a:spAutoFit/>
            </a:bodyPr>
            <a:lstStyle/>
            <a:p>
              <a:r>
                <a:rPr lang="en-GB" dirty="0">
                  <a:solidFill>
                    <a:schemeClr val="accent6">
                      <a:lumMod val="50000"/>
                    </a:schemeClr>
                  </a:solidFill>
                </a:rPr>
                <a:t>Video 2</a:t>
              </a:r>
            </a:p>
          </p:txBody>
        </p:sp>
      </p:grpSp>
    </p:spTree>
    <p:extLst>
      <p:ext uri="{BB962C8B-B14F-4D97-AF65-F5344CB8AC3E}">
        <p14:creationId xmlns:p14="http://schemas.microsoft.com/office/powerpoint/2010/main" val="209811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2"/>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fade">
                                      <p:cBhvr>
                                        <p:cTn id="16" dur="500"/>
                                        <p:tgtEl>
                                          <p:spTgt spid="7">
                                            <p:txEl>
                                              <p:pRg st="1" end="1"/>
                                            </p:txEl>
                                          </p:spTgt>
                                        </p:tgtEl>
                                      </p:cBhvr>
                                    </p:animEffect>
                                  </p:childTnLst>
                                </p:cTn>
                              </p:par>
                            </p:childTnLst>
                          </p:cTn>
                        </p:par>
                        <p:par>
                          <p:cTn id="17" fill="hold">
                            <p:stCondLst>
                              <p:cond delay="500"/>
                            </p:stCondLst>
                            <p:childTnLst>
                              <p:par>
                                <p:cTn id="18" presetID="1" presetClass="entr" presetSubtype="0" fill="hold" nodeType="afterEffect">
                                  <p:stCondLst>
                                    <p:cond delay="150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3"/>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11"/>
                </p:tgtEl>
              </p:cMediaNode>
            </p:video>
            <p:video>
              <p:cMediaNode vol="80000">
                <p:cTn id="33" fill="hold" display="0">
                  <p:stCondLst>
                    <p:cond delay="indefinite"/>
                  </p:stCondLst>
                </p:cTn>
                <p:tgtEl>
                  <p:spTgt spid="1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C06F8D-E2B9-4E81-BFE5-C3774C0CA115}"/>
              </a:ext>
            </a:extLst>
          </p:cNvPr>
          <p:cNvSpPr>
            <a:spLocks noGrp="1"/>
          </p:cNvSpPr>
          <p:nvPr>
            <p:ph type="title"/>
          </p:nvPr>
        </p:nvSpPr>
        <p:spPr>
          <a:xfrm>
            <a:off x="736059" y="440784"/>
            <a:ext cx="10657969" cy="5710238"/>
          </a:xfrm>
        </p:spPr>
        <p:txBody>
          <a:bodyPr/>
          <a:lstStyle/>
          <a:p>
            <a:pPr algn="ctr"/>
            <a:r>
              <a:rPr lang="en-GB" sz="2800" b="1" dirty="0">
                <a:solidFill>
                  <a:schemeClr val="accent6">
                    <a:lumMod val="50000"/>
                  </a:schemeClr>
                </a:solidFill>
                <a:latin typeface="Verdana" panose="020B0604030504040204" pitchFamily="34" charset="0"/>
                <a:ea typeface="Verdana" panose="020B0604030504040204" pitchFamily="34" charset="0"/>
              </a:rPr>
              <a:t>Thank you for taking the time to review these recommendations.</a:t>
            </a:r>
            <a:br>
              <a:rPr lang="en-GB" sz="3200" dirty="0">
                <a:solidFill>
                  <a:schemeClr val="accent6">
                    <a:lumMod val="50000"/>
                  </a:schemeClr>
                </a:solidFill>
                <a:latin typeface="Verdana" panose="020B0604030504040204" pitchFamily="34" charset="0"/>
                <a:ea typeface="Verdana" panose="020B0604030504040204" pitchFamily="34" charset="0"/>
              </a:rPr>
            </a:br>
            <a:br>
              <a:rPr lang="en-GB" sz="3200" dirty="0">
                <a:solidFill>
                  <a:schemeClr val="accent6">
                    <a:lumMod val="50000"/>
                  </a:schemeClr>
                </a:solidFill>
                <a:latin typeface="Verdana" panose="020B0604030504040204" pitchFamily="34" charset="0"/>
                <a:ea typeface="Verdana" panose="020B0604030504040204" pitchFamily="34" charset="0"/>
              </a:rPr>
            </a:br>
            <a:r>
              <a:rPr lang="en-GB" sz="2400" dirty="0">
                <a:solidFill>
                  <a:schemeClr val="accent6">
                    <a:lumMod val="50000"/>
                  </a:schemeClr>
                </a:solidFill>
                <a:latin typeface="Verdana" panose="020B0604030504040204" pitchFamily="34" charset="0"/>
                <a:ea typeface="Verdana" panose="020B0604030504040204" pitchFamily="34" charset="0"/>
              </a:rPr>
              <a:t>The Kettering AV Team &amp; congregation look forward to your next presentation </a:t>
            </a:r>
            <a: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t> </a:t>
            </a:r>
            <a:b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br>
            <a:b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br>
            <a: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t>If you would like to know how to do more with your presentations, for example, adding animations or how to use images in a viewer friendly way and anything else, please do not hesitate to get in touch. </a:t>
            </a:r>
            <a:b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br>
            <a:b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br>
            <a:r>
              <a:rPr lang="en-GB" sz="2400" dirty="0">
                <a:solidFill>
                  <a:schemeClr val="accent6">
                    <a:lumMod val="50000"/>
                  </a:schemeClr>
                </a:solidFill>
                <a:latin typeface="Verdana" panose="020B0604030504040204" pitchFamily="34" charset="0"/>
                <a:ea typeface="Verdana" panose="020B0604030504040204" pitchFamily="34" charset="0"/>
              </a:rPr>
              <a:t>If you require a video or soundtrack to be played as part of your service please contact the AV Team 3 days before your presentation/special item.</a:t>
            </a:r>
            <a:b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br>
            <a:b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br>
            <a: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t>Contact: Ariana Bryant - </a:t>
            </a:r>
            <a: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hlinkClick r:id="rId2"/>
              </a:rPr>
              <a:t>ariana.bryant@gmail.com</a:t>
            </a:r>
            <a:r>
              <a:rPr lang="en-GB" sz="2400" dirty="0">
                <a:solidFill>
                  <a:schemeClr val="accent6">
                    <a:lumMod val="50000"/>
                  </a:schemeClr>
                </a:solidFill>
                <a:latin typeface="Verdana" panose="020B0604030504040204" pitchFamily="34" charset="0"/>
                <a:ea typeface="Verdana" panose="020B0604030504040204" pitchFamily="34" charset="0"/>
                <a:sym typeface="Wingdings" panose="05000000000000000000" pitchFamily="2" charset="2"/>
              </a:rPr>
              <a:t> please give your name, church and the service/audience you wish you to present to. </a:t>
            </a:r>
            <a:endParaRPr lang="en-GB" sz="3200" dirty="0">
              <a:solidFill>
                <a:schemeClr val="accent6">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053556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752</Words>
  <Application>Microsoft Office PowerPoint</Application>
  <PresentationFormat>Widescreen</PresentationFormat>
  <Paragraphs>36</Paragraphs>
  <Slides>8</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Verdana</vt:lpstr>
      <vt:lpstr>Office Theme</vt:lpstr>
      <vt:lpstr>This is a template &amp; tutorial with recommendations on creating your next presentation for Kettering SDA Church. </vt:lpstr>
      <vt:lpstr>Please use this template for correct settings in your next presentation. (You can delete these slides and start again.)  Firstly, to know how to make the best presentation for the church please start this PowerPoint. If you are not sure how, please follow the below instructions: </vt:lpstr>
      <vt:lpstr>Please ensure the following for your presentation:   TEXT </vt:lpstr>
      <vt:lpstr>Please ensure the following for your presentation: Margins</vt:lpstr>
      <vt:lpstr>Please ensure the following for your presentation: Colour </vt:lpstr>
      <vt:lpstr>Please ensure the following for your presentation: Colour </vt:lpstr>
      <vt:lpstr>Please ensure the following for your presentation: </vt:lpstr>
      <vt:lpstr>Thank you for taking the time to review these recommendations.  The Kettering AV Team &amp; congregation look forward to your next presentation    If you would like to know how to do more with your presentations, for example, adding animations or how to use images in a viewer friendly way and anything else, please do not hesitate to get in touch.   If you require a video or soundtrack to be played as part of your service please contact the AV Team 3 days before your presentation/special item.  Contact: Ariana Bryant - ariana.bryant@gmail.com please give your name, church and the service/audience you wish you to present to.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Ariana Bryant</dc:creator>
  <cp:lastModifiedBy>Ariana Bryant</cp:lastModifiedBy>
  <cp:revision>23</cp:revision>
  <dcterms:created xsi:type="dcterms:W3CDTF">2020-01-23T20:27:06Z</dcterms:created>
  <dcterms:modified xsi:type="dcterms:W3CDTF">2020-01-23T23:25:42Z</dcterms:modified>
</cp:coreProperties>
</file>